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4" r:id="rId1"/>
  </p:sldMasterIdLst>
  <p:notesMasterIdLst>
    <p:notesMasterId r:id="rId5"/>
  </p:notesMasterIdLst>
  <p:sldIdLst>
    <p:sldId id="264" r:id="rId2"/>
    <p:sldId id="263" r:id="rId3"/>
    <p:sldId id="265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Rg st="1" end="2"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396" autoAdjust="0"/>
    <p:restoredTop sz="96866" autoAdjust="0"/>
  </p:normalViewPr>
  <p:slideViewPr>
    <p:cSldViewPr snapToGrid="0" snapToObjects="1">
      <p:cViewPr varScale="1">
        <p:scale>
          <a:sx n="128" d="100"/>
          <a:sy n="128" d="100"/>
        </p:scale>
        <p:origin x="576" y="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B3E0B0-E85F-FC4E-8215-C021F6E7A16D}" type="datetimeFigureOut">
              <a:rPr lang="en-US" smtClean="0"/>
              <a:t>10/7/2019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D0D6FD-6E0D-8F4A-9A45-FDA9E01054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827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E34DB-45D0-B94B-BEF1-9CC4E7DB0846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2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343733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E34DB-45D0-B94B-BEF1-9CC4E7DB0846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3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343733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96365-4A0E-6D41-ACCE-45EEE4845C51}" type="datetimeFigureOut">
              <a:rPr lang="en-US" smtClean="0"/>
              <a:t>10/7/2019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93E89-7ECB-6E40-A2F5-8F5B9791A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0556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96365-4A0E-6D41-ACCE-45EEE4845C51}" type="datetimeFigureOut">
              <a:rPr lang="en-US" smtClean="0"/>
              <a:t>10/7/2019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93E89-7ECB-6E40-A2F5-8F5B9791A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8672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96365-4A0E-6D41-ACCE-45EEE4845C51}" type="datetimeFigureOut">
              <a:rPr lang="en-US" smtClean="0"/>
              <a:t>10/7/2019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93E89-7ECB-6E40-A2F5-8F5B9791A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2629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 -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371952" y="2325600"/>
            <a:ext cx="5210451" cy="4100600"/>
          </a:xfrm>
        </p:spPr>
        <p:txBody>
          <a:bodyPr/>
          <a:lstStyle>
            <a:lvl1pPr marL="214313" indent="-214313">
              <a:buFont typeface="Arial"/>
              <a:buChar char="•"/>
              <a:defRPr sz="1500"/>
            </a:lvl1pPr>
            <a:lvl2pPr marL="557213" indent="-214313">
              <a:buFont typeface="Arial"/>
              <a:buChar char="•"/>
              <a:defRPr sz="1500"/>
            </a:lvl2pPr>
            <a:lvl3pPr marL="857250" indent="-171450">
              <a:buFont typeface="Arial"/>
              <a:buChar char="•"/>
              <a:defRPr sz="1500"/>
            </a:lvl3pPr>
            <a:lvl4pPr marL="1200150" indent="-171450">
              <a:buFont typeface="Arial"/>
              <a:buChar char="•"/>
              <a:defRPr sz="1500"/>
            </a:lvl4pPr>
            <a:lvl5pPr marL="1543050" indent="-171450">
              <a:buFont typeface="Arial"/>
              <a:buChar char="•"/>
              <a:defRPr sz="15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 dirty="0"/>
          </a:p>
        </p:txBody>
      </p:sp>
      <p:sp>
        <p:nvSpPr>
          <p:cNvPr id="9" name="Otsikko 1"/>
          <p:cNvSpPr>
            <a:spLocks noGrp="1"/>
          </p:cNvSpPr>
          <p:nvPr>
            <p:ph type="title"/>
          </p:nvPr>
        </p:nvSpPr>
        <p:spPr>
          <a:xfrm>
            <a:off x="601135" y="371751"/>
            <a:ext cx="8636941" cy="1476017"/>
          </a:xfrm>
        </p:spPr>
        <p:txBody>
          <a:bodyPr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fi-FI" dirty="0"/>
          </a:p>
        </p:txBody>
      </p:sp>
      <p:sp>
        <p:nvSpPr>
          <p:cNvPr id="10" name="Sisällön paikkamerkki 2"/>
          <p:cNvSpPr>
            <a:spLocks noGrp="1"/>
          </p:cNvSpPr>
          <p:nvPr>
            <p:ph idx="1"/>
          </p:nvPr>
        </p:nvSpPr>
        <p:spPr>
          <a:xfrm>
            <a:off x="601135" y="2325603"/>
            <a:ext cx="5234517" cy="4102011"/>
          </a:xfrm>
        </p:spPr>
        <p:txBody>
          <a:bodyPr/>
          <a:lstStyle>
            <a:lvl1pPr marL="257175" indent="-257175">
              <a:buFont typeface="Arial"/>
              <a:buChar char="•"/>
              <a:defRPr sz="1500"/>
            </a:lvl1pPr>
            <a:lvl2pPr marL="557213" indent="-214313">
              <a:buFont typeface="Arial"/>
              <a:buChar char="•"/>
              <a:defRPr sz="1500"/>
            </a:lvl2pPr>
            <a:lvl3pPr marL="857250" indent="-171450">
              <a:buFont typeface="Arial"/>
              <a:buChar char="•"/>
              <a:defRPr sz="1500"/>
            </a:lvl3pPr>
            <a:lvl4pPr marL="1200150" indent="-171450">
              <a:buFont typeface="Arial"/>
              <a:buChar char="•"/>
              <a:defRPr sz="1500"/>
            </a:lvl4pPr>
            <a:lvl5pPr marL="1543050" indent="-171450">
              <a:buFont typeface="Arial"/>
              <a:buChar char="•"/>
              <a:defRPr sz="15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58530" y="0"/>
            <a:ext cx="2533470" cy="985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40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96365-4A0E-6D41-ACCE-45EEE4845C51}" type="datetimeFigureOut">
              <a:rPr lang="en-US" smtClean="0"/>
              <a:t>10/7/2019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93E89-7ECB-6E40-A2F5-8F5B9791A83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86166" y="0"/>
            <a:ext cx="2505834" cy="975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481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96365-4A0E-6D41-ACCE-45EEE4845C51}" type="datetimeFigureOut">
              <a:rPr lang="en-US" smtClean="0"/>
              <a:t>10/7/2019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93E89-7ECB-6E40-A2F5-8F5B9791A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0652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96365-4A0E-6D41-ACCE-45EEE4845C51}" type="datetimeFigureOut">
              <a:rPr lang="en-US" smtClean="0"/>
              <a:t>10/7/2019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93E89-7ECB-6E40-A2F5-8F5B9791A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9236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96365-4A0E-6D41-ACCE-45EEE4845C51}" type="datetimeFigureOut">
              <a:rPr lang="en-US" smtClean="0"/>
              <a:t>10/7/2019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93E89-7ECB-6E40-A2F5-8F5B9791A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3213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96365-4A0E-6D41-ACCE-45EEE4845C51}" type="datetimeFigureOut">
              <a:rPr lang="en-US" smtClean="0"/>
              <a:t>10/7/2019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93E89-7ECB-6E40-A2F5-8F5B9791A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4018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96365-4A0E-6D41-ACCE-45EEE4845C51}" type="datetimeFigureOut">
              <a:rPr lang="en-US" smtClean="0"/>
              <a:t>10/7/2019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93E89-7ECB-6E40-A2F5-8F5B9791A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55919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96365-4A0E-6D41-ACCE-45EEE4845C51}" type="datetimeFigureOut">
              <a:rPr lang="en-US" smtClean="0"/>
              <a:t>10/7/2019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93E89-7ECB-6E40-A2F5-8F5B9791A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5482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96365-4A0E-6D41-ACCE-45EEE4845C51}" type="datetimeFigureOut">
              <a:rPr lang="en-US" smtClean="0"/>
              <a:t>10/7/2019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93E89-7ECB-6E40-A2F5-8F5B9791A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09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496365-4A0E-6D41-ACCE-45EEE4845C51}" type="datetimeFigureOut">
              <a:rPr lang="en-US" smtClean="0"/>
              <a:t>10/7/2019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093E89-7ECB-6E40-A2F5-8F5B9791A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892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41585" y="371787"/>
            <a:ext cx="6477706" cy="425864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№ постера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__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endParaRPr lang="en-US" sz="105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90712" y="2658414"/>
            <a:ext cx="790574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500" b="1" dirty="0" smtClean="0">
                <a:latin typeface="Arial" pitchFamily="34" charset="0"/>
                <a:cs typeface="Arial" pitchFamily="34" charset="0"/>
              </a:rPr>
              <a:t>Название</a:t>
            </a:r>
            <a:endParaRPr lang="en-US" sz="45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136548" y="4285129"/>
            <a:ext cx="5242631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700" i="1" dirty="0" smtClean="0">
                <a:latin typeface="Arial" pitchFamily="34" charset="0"/>
                <a:cs typeface="Arial" pitchFamily="34" charset="0"/>
              </a:rPr>
              <a:t>ФИО</a:t>
            </a:r>
            <a:r>
              <a:rPr lang="ru-RU" sz="2700" i="1" dirty="0" smtClean="0"/>
              <a:t> автора</a:t>
            </a:r>
          </a:p>
          <a:p>
            <a:pPr algn="ctr"/>
            <a:r>
              <a:rPr lang="ru-RU" sz="2700" dirty="0" smtClean="0"/>
              <a:t>Университет</a:t>
            </a:r>
          </a:p>
          <a:p>
            <a:pPr algn="ctr"/>
            <a:r>
              <a:rPr lang="ru-RU" sz="2700" dirty="0" smtClean="0"/>
              <a:t>Институт (кафедра)</a:t>
            </a:r>
            <a:r>
              <a:rPr lang="en-US" sz="2700" dirty="0" smtClean="0"/>
              <a:t> </a:t>
            </a:r>
            <a:endParaRPr lang="en-US" sz="2700" dirty="0"/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2604733" y="6424060"/>
            <a:ext cx="6477706" cy="4258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24 октября 2019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endParaRPr lang="en-US" sz="105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2472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6"/>
          <p:cNvSpPr>
            <a:spLocks noChangeArrowheads="1"/>
          </p:cNvSpPr>
          <p:nvPr/>
        </p:nvSpPr>
        <p:spPr bwMode="auto">
          <a:xfrm>
            <a:off x="3243733" y="2059995"/>
            <a:ext cx="7353566" cy="2769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494" tIns="34248" rIns="68494" bIns="34248" numCol="1" anchor="ctr" anchorCtr="0" compatLnSpc="1">
            <a:prstTxWarp prst="textNoShape">
              <a:avLst/>
            </a:prstTxWarp>
            <a:spAutoFit/>
          </a:bodyPr>
          <a:lstStyle/>
          <a:p>
            <a:pPr defTabSz="342473"/>
            <a:endParaRPr lang="zh-CN" altLang="en-US" sz="1350">
              <a:solidFill>
                <a:prstClr val="black"/>
              </a:solidFill>
              <a:latin typeface="Calibri"/>
              <a:ea typeface="宋体"/>
            </a:endParaRPr>
          </a:p>
        </p:txBody>
      </p:sp>
      <p:sp>
        <p:nvSpPr>
          <p:cNvPr id="80" name="Title 2"/>
          <p:cNvSpPr>
            <a:spLocks noGrp="1"/>
          </p:cNvSpPr>
          <p:nvPr>
            <p:ph type="title"/>
          </p:nvPr>
        </p:nvSpPr>
        <p:spPr>
          <a:xfrm>
            <a:off x="217727" y="211841"/>
            <a:ext cx="6477706" cy="425864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№ постера___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endParaRPr lang="en-US" sz="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0" y="6488327"/>
            <a:ext cx="1139588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Проблематика, актуальность, основные результаты*</a:t>
            </a:r>
            <a:endParaRPr lang="en-US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9081565"/>
      </p:ext>
    </p:extLst>
  </p:cSld>
  <p:clrMapOvr>
    <a:masterClrMapping/>
  </p:clrMapOvr>
  <p:transition spd="slow" advTm="60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6"/>
          <p:cNvSpPr>
            <a:spLocks noChangeArrowheads="1"/>
          </p:cNvSpPr>
          <p:nvPr/>
        </p:nvSpPr>
        <p:spPr bwMode="auto">
          <a:xfrm>
            <a:off x="3243733" y="2059995"/>
            <a:ext cx="7353566" cy="2769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494" tIns="34248" rIns="68494" bIns="34248" numCol="1" anchor="ctr" anchorCtr="0" compatLnSpc="1">
            <a:prstTxWarp prst="textNoShape">
              <a:avLst/>
            </a:prstTxWarp>
            <a:spAutoFit/>
          </a:bodyPr>
          <a:lstStyle/>
          <a:p>
            <a:pPr defTabSz="342473"/>
            <a:endParaRPr lang="zh-CN" altLang="en-US" sz="1350">
              <a:solidFill>
                <a:prstClr val="black"/>
              </a:solidFill>
              <a:latin typeface="Calibri"/>
              <a:ea typeface="宋体"/>
            </a:endParaRPr>
          </a:p>
        </p:txBody>
      </p:sp>
      <p:sp>
        <p:nvSpPr>
          <p:cNvPr id="80" name="Title 2"/>
          <p:cNvSpPr>
            <a:spLocks noGrp="1"/>
          </p:cNvSpPr>
          <p:nvPr>
            <p:ph type="title"/>
          </p:nvPr>
        </p:nvSpPr>
        <p:spPr>
          <a:xfrm>
            <a:off x="217727" y="211841"/>
            <a:ext cx="6477706" cy="425864"/>
          </a:xfrm>
        </p:spPr>
        <p:txBody>
          <a:bodyPr>
            <a:noAutofit/>
          </a:bodyPr>
          <a:lstStyle/>
          <a:p>
            <a:r>
              <a:rPr lang="ru-RU" sz="2400" dirty="0" smtClean="0"/>
              <a:t>№ постера ___</a:t>
            </a:r>
            <a:r>
              <a:rPr lang="en-US" sz="2400" dirty="0" smtClean="0"/>
              <a:t> </a:t>
            </a:r>
            <a:endParaRPr lang="en-US" sz="500" dirty="0"/>
          </a:p>
        </p:txBody>
      </p:sp>
      <p:sp>
        <p:nvSpPr>
          <p:cNvPr id="57" name="Прямоугольник 56"/>
          <p:cNvSpPr/>
          <p:nvPr/>
        </p:nvSpPr>
        <p:spPr>
          <a:xfrm>
            <a:off x="0" y="6344689"/>
            <a:ext cx="1139588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Основные выводы, целевые показатели</a:t>
            </a:r>
            <a:r>
              <a:rPr lang="ru-RU" sz="2000" b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рекомендации </a:t>
            </a: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sz="2000" b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т.д.* 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897732314"/>
      </p:ext>
    </p:extLst>
  </p:cSld>
  <p:clrMapOvr>
    <a:masterClrMapping/>
  </p:clrMapOvr>
  <p:transition spd="slow" advTm="60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349</TotalTime>
  <Words>39</Words>
  <Application>Microsoft Office PowerPoint</Application>
  <PresentationFormat>Широкоэкранный</PresentationFormat>
  <Paragraphs>12</Paragraphs>
  <Slides>3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9" baseType="lpstr">
      <vt:lpstr>宋体</vt:lpstr>
      <vt:lpstr>Arial</vt:lpstr>
      <vt:lpstr>Calibri</vt:lpstr>
      <vt:lpstr>Calibri Light</vt:lpstr>
      <vt:lpstr>DengXian</vt:lpstr>
      <vt:lpstr>Office Theme</vt:lpstr>
      <vt:lpstr>№ постера __ </vt:lpstr>
      <vt:lpstr>№ постера___ </vt:lpstr>
      <vt:lpstr>№ постера ___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Poster Teaser Session</dc:title>
  <dc:creator>Richard Sellens</dc:creator>
  <cp:lastModifiedBy>Фомина Елена Романовна</cp:lastModifiedBy>
  <cp:revision>34</cp:revision>
  <dcterms:created xsi:type="dcterms:W3CDTF">2016-05-17T17:34:17Z</dcterms:created>
  <dcterms:modified xsi:type="dcterms:W3CDTF">2019-10-07T10:27:42Z</dcterms:modified>
</cp:coreProperties>
</file>